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c64a631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c64a631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ce8f9eb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ce8f9eb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404bcfe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404bcfe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404bcfe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404bcfe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c8cb201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c8cb201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eaf9b3f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eaf9b3f4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c64a631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c64a631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493de21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5493de21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eaf9b3f4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eaf9b3f4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eaf9b3f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eaf9b3f4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eaf9b3f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eaf9b3f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af9b3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eaf9b3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3ebf51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3ebf51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eaf9b3f4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eaf9b3f4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c64a631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c64a631b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 1">
  <p:cSld name="OBJECT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mmc-pxqo-cuw?hs=122&amp;authuser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sammen.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cn0MDhbdrR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Velkommen til Sørbø skole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Foreldremøte mars 2026</a:t>
            </a:r>
            <a:br>
              <a:rPr lang="no"/>
            </a:br>
            <a:r>
              <a:rPr lang="no" sz="1900"/>
              <a:t>(presentasjon blir lagt ut på hjemmesiden)</a:t>
            </a:r>
            <a:endParaRPr sz="1900">
              <a:solidFill>
                <a:srgbClr val="1A73E8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325" y="3406950"/>
            <a:ext cx="1312975" cy="13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Læringsteknologi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no" sz="2300"/>
              <a:t>Pedagogisk verktøy - skjermbruk</a:t>
            </a:r>
            <a:endParaRPr sz="23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tilpasset undervisning og elevene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mange muligheter</a:t>
            </a:r>
            <a:endParaRPr sz="19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no" sz="2300"/>
              <a:t>Info på hjemmesiden med linker til kommunale sider</a:t>
            </a:r>
            <a:endParaRPr sz="23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Google konto med Sikkerhet søk og innholdsfilter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Tillatfilter på 1.-4.trinn</a:t>
            </a:r>
            <a:endParaRPr sz="19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no" sz="2300"/>
              <a:t>Lurt å ha tenkt over rutiner i eget hjem</a:t>
            </a:r>
            <a:endParaRPr sz="23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Lading og litt lekser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Foreldrekontroll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Hva brukes Chromebooken til og når.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" sz="1900"/>
              <a:t>Kan levere inn CB i ferier om ønskelig.</a:t>
            </a:r>
            <a:endParaRPr sz="19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050" y="3605575"/>
            <a:ext cx="1050250" cy="10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854" y="0"/>
            <a:ext cx="271239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647" y="152400"/>
            <a:ext cx="2175476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372" y="57150"/>
            <a:ext cx="402079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Begynneropplæringen: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200"/>
              <a:t>(Bildet hentet fra BokstavMari)</a:t>
            </a:r>
            <a:endParaRPr sz="1200"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800" y="50800"/>
            <a:ext cx="50299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FAU - smarttelefonfri barndom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Stor oppfordring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175" y="2869050"/>
            <a:ext cx="1354050" cy="13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Praktisk informasjon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Forbered barnet ditt på skolestart: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Skrive navnet sitt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Gå på do selv. Tørke seg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Kle på seg selv (glidelås, sko…..)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Øve på å åpne og lukke skolesekken/matboksen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Bli kjent med andre som skal starte i 1. klasse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Bruk skolens område - sommerferien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250" y="3364650"/>
            <a:ext cx="1354050" cy="13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Praktisk informasjon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Gå til skolen. Trafikale utfordringer.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Være på skolen…. kan ikke bare ta en dag fri. 5 dager bekymringsfullt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Oppkast, diare, feber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Transponder, mobil/mobilklokker - Skolemodus, ligge i sekken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Kontaktinformasjon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Rett 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o" sz="1900"/>
              <a:t>Melde flytting folkeregisteret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Forespeil at dette blir bra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o" sz="1900"/>
              <a:t>Kutt navlestrengen!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3450" y="3281700"/>
            <a:ext cx="1050250" cy="10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700"/>
              <a:t>Presentasjon</a:t>
            </a:r>
            <a:endParaRPr sz="230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66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Vi som er her i dag: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Heidi Wear Thesen, admin konsulent (HQ)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Ann-Terese Tollefsen Vagle, avdelingsleder SFO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Pia Falch Lindland, baseleder 1.trinn - SFO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Arild Tengesdal, avdelingsleder, 5. - 7. trinn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Elin Johannessen, avdelingsleder, 1. - 2. trinn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Morten Laland, avdelingsleder, 3. - 4. trinn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Elisabeth Aksnes, rektor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2675" y="3303550"/>
            <a:ext cx="1050250" cy="10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Visjon og verdier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“Best sammen”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Preger mye av arbeidet på skolen vår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heier på alle barn og alle foreldre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Foreldre som heier tilbake</a:t>
            </a:r>
            <a:br>
              <a:rPr lang="no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Verdiene: Raus, stolt og målrettet</a:t>
            </a:r>
            <a:br>
              <a:rPr lang="no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u="sng">
                <a:solidFill>
                  <a:schemeClr val="hlink"/>
                </a:solidFill>
                <a:hlinkClick r:id="rId3"/>
              </a:rPr>
              <a:t>www.bestsammen.no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Følg med på hjemmesiden vår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875" y="3024000"/>
            <a:ext cx="1499875" cy="15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Litt om skolen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90 ansatte (skole og SFO)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3 - 4 klasser på hvert trinn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Skolen er ferdig utbygd høsten 2026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85 nye førsteklassinger, 4 klasser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ca 600 elever (høsten 26)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850" y="2919175"/>
            <a:ext cx="1510450" cy="15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Våren 2026 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 b="1"/>
              <a:t>Dette skjer: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Besøk på skole og SFO med barnehagene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Overgangssamtaler med barnehagene - viktig med god informasjon</a:t>
            </a:r>
            <a:br>
              <a:rPr lang="no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Klassesammensetning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 sz="1400" b="1"/>
              <a:t>Mål: Skape gode læringsmiljø</a:t>
            </a:r>
            <a:endParaRPr sz="1400"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Kjønnsfordeling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Elever med ulike utfordringer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Skolen som bestemmer klassene!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/>
              <a:t>Ta kontakt med skolen dersom du har noen innspill - vi er ikke tankelesere!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“Innskolingsdag”  - </a:t>
            </a:r>
            <a:r>
              <a:rPr lang="no" sz="1400">
                <a:solidFill>
                  <a:schemeClr val="dk1"/>
                </a:solidFill>
              </a:rPr>
              <a:t>4. juni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Blir inviterte i puljer denne dagen. Elever i klassen sin.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Foreldremøte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sz="1400"/>
              <a:t>Skolestart 13. august i 2 puljer</a:t>
            </a:r>
            <a:endParaRPr sz="14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025" y="299725"/>
            <a:ext cx="1467250" cy="15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276325" y="466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SFO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1 avdelingsleder og 4 baseledere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Åpningstider: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7.30 - 8.15, morgen-SFO i Sørbøhallen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Fra skoleslutt - 16.30: Ettermiddag SFO på basene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Ferier 7.30 - 16.30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Søk om SFO plass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300" y="2797175"/>
            <a:ext cx="190500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SFO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088800"/>
            <a:ext cx="8520600" cy="3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Tilvenning: 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Barnehagebesøk 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Besøk med foresatte før sommerferien, 10. juni i to puljer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Tilvenning med foresatte første dag, utover dette avtales med base 1. </a:t>
            </a:r>
            <a:br>
              <a:rPr lang="no"/>
            </a:b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skjer på SFO? 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Utetid, aktiviteter og lek 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Egne planer i feriene  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Barnas lek og fellesskap står i fokus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Barns medvirkning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300" y="2797175"/>
            <a:ext cx="19050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300" y="2797175"/>
            <a:ext cx="190500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Foreldrerollen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1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Barn som får støtte og hjelp - gode forutsetninger for å gjøre det bra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" sz="1800"/>
              <a:t>Foreldre som lærer barna at voksne bestemmer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o" sz="1800"/>
              <a:t>Oppdrageransvar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o" sz="1800"/>
              <a:t>Mye omsorg i grensesetting</a:t>
            </a:r>
            <a:br>
              <a:rPr lang="no" sz="1800"/>
            </a:b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" sz="1800"/>
              <a:t>Ulike typer vennskap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o" sz="1800"/>
              <a:t>Være gode venner i ulike settinger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o" sz="1800"/>
              <a:t>Som kan vente på tur, kan både tape</a:t>
            </a:r>
            <a:br>
              <a:rPr lang="no" sz="1800"/>
            </a:br>
            <a:r>
              <a:rPr lang="no" sz="1800"/>
              <a:t>og vinne (spill)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o" sz="1800"/>
              <a:t>Som tåler ulike barn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075" y="4001050"/>
            <a:ext cx="1050250" cy="10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 descr="Alle skal være venner sier vi voksne. Men hva betyr det? Alle kan jo ikke være venner, eller? Denne filmen er laget for temaet Vennskap i Livet&amp;Sånn. Du finner oppgaver og øvelser som passer til filmen og temaet på hjemmesiden livetogsann.no" title="Venner på skole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425" y="19504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Foreldrerollen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Skolen skal legge til rette for at læring skal skje.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Trenger din hjelp, spesielt i begynneropplæringen. Må gjøre en jobb!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LESING!</a:t>
            </a:r>
            <a:br>
              <a:rPr lang="no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Stol på at vi gjør jobben vår. </a:t>
            </a:r>
            <a:r>
              <a:rPr lang="no" b="1"/>
              <a:t>Vi tar kontakt med foreldre når vi er urolige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ser barn i grupper og i et stort fellesskap</a:t>
            </a:r>
            <a:br>
              <a:rPr lang="no"/>
            </a:br>
            <a:r>
              <a:rPr lang="no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 trenger foreldre som heiagjeng for klassen og skolen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Fellesskapsfokus, må omgås alle</a:t>
            </a:r>
            <a:br>
              <a:rPr lang="no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“Takk for at du tok kontakt”</a:t>
            </a:r>
            <a:br>
              <a:rPr lang="no"/>
            </a:b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050" y="3605575"/>
            <a:ext cx="1050250" cy="10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Skjermfremvisning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Roboto</vt:lpstr>
      <vt:lpstr>Simple Light</vt:lpstr>
      <vt:lpstr>Velkommen til Sørbø skole</vt:lpstr>
      <vt:lpstr>Presentasjon</vt:lpstr>
      <vt:lpstr>Visjon og verdier</vt:lpstr>
      <vt:lpstr>Litt om skolen</vt:lpstr>
      <vt:lpstr>Våren 2026 </vt:lpstr>
      <vt:lpstr>SFO</vt:lpstr>
      <vt:lpstr>SFO</vt:lpstr>
      <vt:lpstr>Foreldrerollen</vt:lpstr>
      <vt:lpstr>Foreldrerollen</vt:lpstr>
      <vt:lpstr>Læringsteknologi</vt:lpstr>
      <vt:lpstr>PowerPoint-presentasjon</vt:lpstr>
      <vt:lpstr>PowerPoint-presentasjon</vt:lpstr>
      <vt:lpstr>PowerPoint-presentasjon</vt:lpstr>
      <vt:lpstr>FAU - smarttelefonfri barndom</vt:lpstr>
      <vt:lpstr>Praktisk informasjon</vt:lpstr>
      <vt:lpstr>Praktisk informasjon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Aksnes, Elisabeth</cp:lastModifiedBy>
  <cp:revision>1</cp:revision>
  <dcterms:modified xsi:type="dcterms:W3CDTF">2026-03-13T06:47:03Z</dcterms:modified>
</cp:coreProperties>
</file>